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240000" cy="8572500"/>
  <p:notesSz cx="8572500" cy="15240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6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90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871092/1460818544/slid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5240000" cy="857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Visme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Visme Presentation</dc:title>
  <dc:subject>Visme Presentation</dc:subject>
  <dc:creator>Visme User</dc:creator>
  <cp:lastModifiedBy>John Andres</cp:lastModifiedBy>
  <cp:revision>15</cp:revision>
  <dcterms:created xsi:type="dcterms:W3CDTF">2020-12-24T01:39:22Z</dcterms:created>
  <dcterms:modified xsi:type="dcterms:W3CDTF">2020-12-24T01:40:00Z</dcterms:modified>
</cp:coreProperties>
</file>